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5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60" r:id="rId13"/>
    <p:sldId id="261" r:id="rId14"/>
    <p:sldId id="259" r:id="rId15"/>
    <p:sldId id="258" r:id="rId16"/>
    <p:sldId id="263" r:id="rId17"/>
    <p:sldId id="264" r:id="rId18"/>
    <p:sldId id="265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3A206-D6A3-4C84-A8DC-AC5880BA6F9F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7B6CC-7272-4F88-8706-D02F5BA04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52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7B6CC-7272-4F88-8706-D02F5BA043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7B6CC-7272-4F88-8706-D02F5BA043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7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7B6CC-7272-4F88-8706-D02F5BA043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87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7B6CC-7272-4F88-8706-D02F5BA043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5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t>08-03-2019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Raghu Prasad K S</a:t>
            </a:r>
          </a:p>
          <a:p>
            <a:r>
              <a:rPr lang="en-IN" dirty="0">
                <a:hlinkClick r:id="rId2"/>
              </a:rPr>
              <a:t>www.kaushalya.tech</a:t>
            </a:r>
            <a:endParaRPr lang="en-IN" dirty="0"/>
          </a:p>
          <a:p>
            <a:r>
              <a:rPr lang="en-IN" dirty="0"/>
              <a:t>9845547471</a:t>
            </a:r>
          </a:p>
        </p:txBody>
      </p:sp>
    </p:spTree>
    <p:extLst>
      <p:ext uri="{BB962C8B-B14F-4D97-AF65-F5344CB8AC3E}">
        <p14:creationId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7127-2292-4598-97D7-6407BFED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Face Detection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AC15B9-87FB-412E-BA72-D1304FB9E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5029" y="1595536"/>
            <a:ext cx="9731828" cy="47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4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7127-2292-4598-97D7-6407BFED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Face Detection </a:t>
            </a:r>
            <a:r>
              <a:rPr lang="en-IN"/>
              <a:t>- OpenCV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18D0A4-90C5-4C26-97BA-A516FE042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400" y="1825625"/>
            <a:ext cx="100024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80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E878C-0533-4804-9652-261BD4B0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8AE212-0326-43C9-8615-8EC8809FB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AC62-527A-48F3-88DB-C5CB5841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B8AFAD-7696-4C1C-A862-0DB0FE2EA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60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72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CC5F-34A3-4E80-B6CC-8E660B9D2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A32424-4B80-45C4-8D3B-67F8873FC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6"/>
            <a:ext cx="10515599" cy="628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74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B7FC-A349-4435-A850-85D7DCA6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DD046E-20A5-4B9C-81AF-3426A678F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42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3D82-5B83-43A1-A8FE-58785C6B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F1BFE5-4F2E-4456-92C4-AFA45AF57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01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57E0-AD34-477B-85B6-2F98864D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98E713-1056-431F-8A3D-A5BB709A9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2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2AD8-56C1-419F-8358-8550D9F0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43F371-1481-4BB1-A790-7404AAF9A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2615-D9FE-4AC1-B6E7-A7A06FEB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909527-6DEC-4329-BFB1-0C1FDD6A2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1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Raghu Prasad – BE, MS</a:t>
            </a:r>
          </a:p>
          <a:p>
            <a:r>
              <a:rPr lang="en-IN" dirty="0"/>
              <a:t>Total of 23 years of experience</a:t>
            </a:r>
          </a:p>
          <a:p>
            <a:r>
              <a:rPr lang="en-IN" dirty="0"/>
              <a:t>7 years as a lecturer in Engineering College</a:t>
            </a:r>
          </a:p>
          <a:p>
            <a:r>
              <a:rPr lang="en-IN" dirty="0"/>
              <a:t>16 Years into IT</a:t>
            </a:r>
          </a:p>
          <a:p>
            <a:r>
              <a:rPr lang="en-IN" dirty="0"/>
              <a:t>Worked with companies like </a:t>
            </a:r>
            <a:r>
              <a:rPr lang="en-IN" dirty="0" err="1"/>
              <a:t>CISCO,CSC,ICICI,First</a:t>
            </a:r>
            <a:r>
              <a:rPr lang="en-IN" dirty="0"/>
              <a:t> Apex – NTT Data</a:t>
            </a:r>
          </a:p>
          <a:p>
            <a:r>
              <a:rPr lang="en-IN" dirty="0"/>
              <a:t>Currently into Corporate training and consultancy</a:t>
            </a:r>
          </a:p>
          <a:p>
            <a:r>
              <a:rPr lang="en-IN" dirty="0"/>
              <a:t>Worked with corporates and public sector</a:t>
            </a:r>
          </a:p>
          <a:p>
            <a:r>
              <a:rPr lang="en-IN" dirty="0"/>
              <a:t>Technologies – </a:t>
            </a:r>
            <a:r>
              <a:rPr lang="en-IN" dirty="0" err="1"/>
              <a:t>Java,Python,Web</a:t>
            </a:r>
            <a:r>
              <a:rPr lang="en-IN" dirty="0"/>
              <a:t> </a:t>
            </a:r>
            <a:r>
              <a:rPr lang="en-IN" dirty="0" err="1"/>
              <a:t>technologies,Java</a:t>
            </a:r>
            <a:r>
              <a:rPr lang="en-IN" dirty="0"/>
              <a:t> Script technologies (MEAN stack),</a:t>
            </a:r>
            <a:r>
              <a:rPr lang="en-IN" dirty="0" err="1"/>
              <a:t>IOT,Test</a:t>
            </a:r>
            <a:r>
              <a:rPr lang="en-IN" dirty="0"/>
              <a:t> Automation – </a:t>
            </a:r>
            <a:r>
              <a:rPr lang="en-IN" dirty="0" err="1"/>
              <a:t>Selenium,JMeter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85FB3-4480-4D48-8928-B3111B73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2717F1-178D-4C36-A941-8480330ED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6990"/>
            <a:ext cx="10515599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5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2494-EAE9-4ED1-94F2-C95D45D83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F3EEC-35B6-4310-B81F-C88B8300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IN" sz="4000" b="1" dirty="0"/>
          </a:p>
          <a:p>
            <a:pPr algn="ctr"/>
            <a:endParaRPr lang="en-IN" sz="4000" b="1" dirty="0"/>
          </a:p>
          <a:p>
            <a:pPr marL="0" indent="0" algn="ctr">
              <a:buNone/>
            </a:pPr>
            <a:r>
              <a:rPr lang="en-IN" sz="4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2721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7127-2292-4598-97D7-6407BFED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Vision - Agenda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AEC4EC-8E4A-448A-AF26-C99CE17AE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037" y="1825625"/>
            <a:ext cx="98531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6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7127-2292-4598-97D7-6407BFED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Vision - What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CEE885-1DE4-490F-9F89-6D6B0CB58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59" y="1825624"/>
            <a:ext cx="10105053" cy="45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6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7127-2292-4598-97D7-6407BFED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Vision - How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975FDB-202B-4C55-9712-8E3FE2F62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0377E-FC8D-47B6-B7D6-3A185981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7127-2292-4598-97D7-6407BFED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Computer Vision - How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9C727B6-B48B-41FC-B587-5EC7EC341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045" y="1825625"/>
            <a:ext cx="9993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8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7127-2292-4598-97D7-6407BFED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OpenCV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ED6FA-B752-4FE1-8425-D201F15A3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7E85E-A10A-40C9-9A66-9534F1CC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1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7127-2292-4598-97D7-6407BFED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OpenCV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0ED6FA-B752-4FE1-8425-D201F15A3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6B61D-CB14-46DE-9DDF-BC6920CD7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30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7127-2292-4598-97D7-6407BFED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OpenCV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FFE0AC-FE52-4C63-B87A-FD3072143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3061" y="1825625"/>
            <a:ext cx="94799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59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119</Words>
  <Application>Microsoft Office PowerPoint</Application>
  <PresentationFormat>Widescreen</PresentationFormat>
  <Paragraphs>29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Computer vision</vt:lpstr>
      <vt:lpstr>Introduction</vt:lpstr>
      <vt:lpstr>Computer Vision - Agenda</vt:lpstr>
      <vt:lpstr>Computer Vision - What</vt:lpstr>
      <vt:lpstr>Computer Vision - How</vt:lpstr>
      <vt:lpstr>Computer Vision - How</vt:lpstr>
      <vt:lpstr>OpenCV</vt:lpstr>
      <vt:lpstr>OpenCV</vt:lpstr>
      <vt:lpstr>OpenCV</vt:lpstr>
      <vt:lpstr>Face Detection</vt:lpstr>
      <vt:lpstr>Face Detection - OpenCV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Thinkpad</cp:lastModifiedBy>
  <cp:revision>62</cp:revision>
  <dcterms:created xsi:type="dcterms:W3CDTF">2018-01-28T06:02:15Z</dcterms:created>
  <dcterms:modified xsi:type="dcterms:W3CDTF">2019-03-08T10:52:58Z</dcterms:modified>
</cp:coreProperties>
</file>